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lesh Verma" initials="DV" lastIdx="1" clrIdx="0">
    <p:extLst>
      <p:ext uri="{19B8F6BF-5375-455C-9EA6-DF929625EA0E}">
        <p15:presenceInfo xmlns:p15="http://schemas.microsoft.com/office/powerpoint/2012/main" userId="ad9531f261c3e4e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jpg>
</file>

<file path=ppt/media/image5.jpg>
</file>

<file path=ppt/media/image6.jpg>
</file>

<file path=ppt/media/image7.gi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038E7E-7BAD-4091-8960-17EFC7E7D389}" type="datetimeFigureOut">
              <a:rPr lang="en-IN" smtClean="0"/>
              <a:t>11-04-2021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418C9F-2F5F-4D70-A201-0B1C59558BE4}" type="slidenum">
              <a:rPr lang="en-IN" smtClean="0"/>
              <a:t>‹#›</a:t>
            </a:fld>
            <a:endParaRPr lang="en-IN"/>
          </a:p>
        </p:txBody>
      </p:sp>
    </p:spTree>
    <p:extLst>
      <p:ext uri="{BB962C8B-B14F-4D97-AF65-F5344CB8AC3E}">
        <p14:creationId xmlns:p14="http://schemas.microsoft.com/office/powerpoint/2010/main" val="19064898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en-US"/>
              <a:t>Click to edit Master title style</a:t>
            </a:r>
            <a:endParaRPr lang="en-US" dirty="0"/>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B3A824-1A51-4B26-AD58-A6D8E14F6C04}" type="datetimeFigureOut">
              <a:rPr lang="en-US" dirty="0"/>
              <a:t>4/11/2021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rIns="45720"/>
          <a:lstStyle/>
          <a:p>
            <a:fld id="{6D22F896-40B5-4ADD-8801-0D06FADFA095}" type="slidenum">
              <a:rPr lang="en-US" dirty="0"/>
              <a:t>‹#›</a:t>
            </a:fld>
            <a:endParaRPr lang="en-US" dirty="0"/>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57E33E-8B18-4087-B112-809917729534}" type="datetimeFigureOut">
              <a:rPr lang="en-US" dirty="0"/>
              <a:t>4/11/2021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FFE419-2371-464F-8239-3959401C3561}" type="datetimeFigureOut">
              <a:rPr lang="en-US" dirty="0"/>
              <a:t>4/11/2021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D162C4-EDD9-4389-A98B-B87ECEA2A816}" type="datetimeFigureOut">
              <a:rPr lang="en-US" dirty="0"/>
              <a:t>4/11/2021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en-US"/>
              <a:t>Click to edit Master title style</a:t>
            </a:r>
            <a:endParaRPr lang="en-US" dirty="0"/>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E5059C3-6A89-4494-99FF-5A4D6FFD50EB}" type="datetimeFigureOut">
              <a:rPr lang="en-US" dirty="0"/>
              <a:t>4/11/2021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605374" y="2052116"/>
            <a:ext cx="3891960" cy="39978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66636" y="2052114"/>
            <a:ext cx="3894222" cy="39978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A954B2F-12DE-47F5-8894-472B206D2E1E}" type="datetimeFigureOut">
              <a:rPr lang="en-US" dirty="0"/>
              <a:t>4/11/2021</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609285" y="2851331"/>
            <a:ext cx="3893623" cy="30714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66635" y="2851331"/>
            <a:ext cx="3899798" cy="30714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30E46F-7819-4ACF-B48B-48222C2ACC88}" type="datetimeFigureOut">
              <a:rPr lang="en-US" dirty="0"/>
              <a:t>4/11/2021</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FAF3416-4057-4DAA-829D-4CA07428D088}" type="datetimeFigureOut">
              <a:rPr lang="en-US" dirty="0"/>
              <a:t>4/11/2021</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921D9284-D300-4297-87F7-E791DCC15DB1}" type="datetimeFigureOut">
              <a:rPr lang="en-US" dirty="0"/>
              <a:t>4/11/2021</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120154" y="805818"/>
            <a:ext cx="5446278" cy="52441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D525BB-DA17-4BA0-B3C8-3AC3ABC827E6}" type="datetimeFigureOut">
              <a:rPr lang="en-US" dirty="0"/>
              <a:t>4/11/2021</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6C4C9A-3960-41CF-A4E9-2A8FB932454B}" type="datetimeFigureOut">
              <a:rPr lang="en-US" dirty="0"/>
              <a:t>4/11/2021</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3CBC1C18-307B-4F68-A007-B5B542270E8D}" type="datetimeFigureOut">
              <a:rPr lang="en-US" dirty="0"/>
              <a:t>4/11/2021</a:t>
            </a:fld>
            <a:endParaRPr lang="en-US" dirty="0"/>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r>
              <a:rPr lang="en-US" dirty="0"/>
              <a:t>
              </a:t>
            </a:r>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6D22F896-40B5-4ADD-8801-0D06FADFA095}" type="slidenum">
              <a:rPr lang="en-US" dirty="0"/>
              <a:pPr/>
              <a:t>‹#›</a:t>
            </a:fld>
            <a:endParaRPr lang="en-US" dirty="0"/>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E79D7-8579-44F8-9666-18B9C006269B}"/>
              </a:ext>
            </a:extLst>
          </p:cNvPr>
          <p:cNvSpPr>
            <a:spLocks noGrp="1"/>
          </p:cNvSpPr>
          <p:nvPr>
            <p:ph type="ctrTitle"/>
          </p:nvPr>
        </p:nvSpPr>
        <p:spPr>
          <a:xfrm>
            <a:off x="2283334" y="3429000"/>
            <a:ext cx="5518066" cy="2268559"/>
          </a:xfrm>
        </p:spPr>
        <p:txBody>
          <a:bodyPr/>
          <a:lstStyle/>
          <a:p>
            <a:r>
              <a:rPr lang="en-IN" dirty="0"/>
              <a:t>Voting Machine</a:t>
            </a:r>
          </a:p>
        </p:txBody>
      </p:sp>
      <p:sp>
        <p:nvSpPr>
          <p:cNvPr id="3" name="Subtitle 2">
            <a:extLst>
              <a:ext uri="{FF2B5EF4-FFF2-40B4-BE49-F238E27FC236}">
                <a16:creationId xmlns:a16="http://schemas.microsoft.com/office/drawing/2014/main" id="{2C06B5C2-FF93-42F7-90EF-CB20D3822010}"/>
              </a:ext>
            </a:extLst>
          </p:cNvPr>
          <p:cNvSpPr>
            <a:spLocks noGrp="1"/>
          </p:cNvSpPr>
          <p:nvPr>
            <p:ph type="subTitle" idx="1"/>
          </p:nvPr>
        </p:nvSpPr>
        <p:spPr>
          <a:xfrm>
            <a:off x="1627054" y="106531"/>
            <a:ext cx="6602545" cy="1464816"/>
          </a:xfrm>
        </p:spPr>
        <p:txBody>
          <a:bodyPr>
            <a:noAutofit/>
          </a:bodyPr>
          <a:lstStyle/>
          <a:p>
            <a:r>
              <a:rPr lang="en-IN" sz="5400" dirty="0"/>
              <a:t>CS-226 Mini Project</a:t>
            </a:r>
          </a:p>
        </p:txBody>
      </p:sp>
      <p:sp>
        <p:nvSpPr>
          <p:cNvPr id="6" name="TextBox 5">
            <a:extLst>
              <a:ext uri="{FF2B5EF4-FFF2-40B4-BE49-F238E27FC236}">
                <a16:creationId xmlns:a16="http://schemas.microsoft.com/office/drawing/2014/main" id="{58F0B7C9-888A-49E2-B83A-4ECA870D61AC}"/>
              </a:ext>
            </a:extLst>
          </p:cNvPr>
          <p:cNvSpPr txBox="1"/>
          <p:nvPr/>
        </p:nvSpPr>
        <p:spPr>
          <a:xfrm>
            <a:off x="1065171" y="5564394"/>
            <a:ext cx="3977196" cy="830997"/>
          </a:xfrm>
          <a:prstGeom prst="rect">
            <a:avLst/>
          </a:prstGeom>
          <a:noFill/>
        </p:spPr>
        <p:txBody>
          <a:bodyPr wrap="square" rtlCol="0">
            <a:spAutoFit/>
          </a:bodyPr>
          <a:lstStyle/>
          <a:p>
            <a:r>
              <a:rPr lang="en-IN" sz="2400" dirty="0"/>
              <a:t>Name :- Dolesh</a:t>
            </a:r>
            <a:br>
              <a:rPr lang="en-IN" sz="2400" dirty="0"/>
            </a:br>
            <a:r>
              <a:rPr lang="en-IN" sz="2400" dirty="0"/>
              <a:t>Roll No. :- 1901CS20</a:t>
            </a:r>
          </a:p>
        </p:txBody>
      </p:sp>
    </p:spTree>
    <p:extLst>
      <p:ext uri="{BB962C8B-B14F-4D97-AF65-F5344CB8AC3E}">
        <p14:creationId xmlns:p14="http://schemas.microsoft.com/office/powerpoint/2010/main" val="34332104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759929C-80CE-4E50-B166-96697CF5E348}"/>
              </a:ext>
            </a:extLst>
          </p:cNvPr>
          <p:cNvSpPr/>
          <p:nvPr/>
        </p:nvSpPr>
        <p:spPr>
          <a:xfrm>
            <a:off x="1193789" y="539829"/>
            <a:ext cx="5553123" cy="1107996"/>
          </a:xfrm>
          <a:prstGeom prst="rect">
            <a:avLst/>
          </a:prstGeom>
          <a:noFill/>
        </p:spPr>
        <p:txBody>
          <a:bodyPr wrap="none" lIns="91440" tIns="45720" rIns="91440" bIns="45720">
            <a:spAutoFit/>
          </a:bodyPr>
          <a:lstStyle/>
          <a:p>
            <a:pPr algn="ctr"/>
            <a:r>
              <a:rPr lang="en-US" sz="6600" dirty="0">
                <a:ln w="0"/>
                <a:solidFill>
                  <a:srgbClr val="FFFF00"/>
                </a:solidFill>
                <a:effectLst>
                  <a:outerShdw blurRad="38100" dist="19050" dir="2700000" algn="tl" rotWithShape="0">
                    <a:schemeClr val="dk1">
                      <a:alpha val="40000"/>
                    </a:schemeClr>
                  </a:outerShdw>
                </a:effectLst>
              </a:rPr>
              <a:t>Things used :-</a:t>
            </a:r>
            <a:endParaRPr lang="en-US" sz="6600" b="0" cap="none" spc="0" dirty="0">
              <a:ln w="0"/>
              <a:solidFill>
                <a:srgbClr val="FFFF00"/>
              </a:solidFill>
              <a:effectLst>
                <a:outerShdw blurRad="38100" dist="19050" dir="2700000" algn="tl" rotWithShape="0">
                  <a:schemeClr val="dk1">
                    <a:alpha val="40000"/>
                  </a:schemeClr>
                </a:outerShdw>
              </a:effectLst>
            </a:endParaRPr>
          </a:p>
        </p:txBody>
      </p:sp>
      <p:sp>
        <p:nvSpPr>
          <p:cNvPr id="3" name="TextBox 2">
            <a:extLst>
              <a:ext uri="{FF2B5EF4-FFF2-40B4-BE49-F238E27FC236}">
                <a16:creationId xmlns:a16="http://schemas.microsoft.com/office/drawing/2014/main" id="{FC1069B8-E30F-4120-8579-602F9E204FC5}"/>
              </a:ext>
            </a:extLst>
          </p:cNvPr>
          <p:cNvSpPr txBox="1"/>
          <p:nvPr/>
        </p:nvSpPr>
        <p:spPr>
          <a:xfrm>
            <a:off x="1266825" y="1647825"/>
            <a:ext cx="8477250" cy="3785652"/>
          </a:xfrm>
          <a:prstGeom prst="rect">
            <a:avLst/>
          </a:prstGeom>
          <a:noFill/>
        </p:spPr>
        <p:txBody>
          <a:bodyPr wrap="square" rtlCol="0">
            <a:spAutoFit/>
          </a:bodyPr>
          <a:lstStyle/>
          <a:p>
            <a:r>
              <a:rPr lang="en-IN" sz="4000" dirty="0"/>
              <a:t>1) Arduino Uno R3 microcontroller </a:t>
            </a:r>
            <a:br>
              <a:rPr lang="en-IN" sz="4000" dirty="0"/>
            </a:br>
            <a:r>
              <a:rPr lang="en-IN" sz="4000" dirty="0"/>
              <a:t>2) LCD 1602 module</a:t>
            </a:r>
            <a:br>
              <a:rPr lang="en-IN" sz="4000" dirty="0"/>
            </a:br>
            <a:r>
              <a:rPr lang="en-IN" sz="4000" dirty="0"/>
              <a:t>3) Buttons </a:t>
            </a:r>
            <a:br>
              <a:rPr lang="en-IN" sz="4000" dirty="0"/>
            </a:br>
            <a:r>
              <a:rPr lang="en-IN" sz="4000" dirty="0"/>
              <a:t>4) Potentiometer</a:t>
            </a:r>
            <a:br>
              <a:rPr lang="en-IN" sz="4000" dirty="0"/>
            </a:br>
            <a:r>
              <a:rPr lang="en-IN" sz="4000" dirty="0"/>
              <a:t>5) Jumper wires</a:t>
            </a:r>
            <a:br>
              <a:rPr lang="en-IN" sz="4000" dirty="0"/>
            </a:br>
            <a:r>
              <a:rPr lang="en-IN" sz="4000" dirty="0"/>
              <a:t>6) Breadboard</a:t>
            </a:r>
          </a:p>
        </p:txBody>
      </p:sp>
    </p:spTree>
    <p:extLst>
      <p:ext uri="{BB962C8B-B14F-4D97-AF65-F5344CB8AC3E}">
        <p14:creationId xmlns:p14="http://schemas.microsoft.com/office/powerpoint/2010/main" val="40356682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10850D7-CE4B-4F47-B60A-D18832EB48A5}"/>
              </a:ext>
            </a:extLst>
          </p:cNvPr>
          <p:cNvPicPr>
            <a:picLocks noChangeAspect="1"/>
          </p:cNvPicPr>
          <p:nvPr/>
        </p:nvPicPr>
        <p:blipFill>
          <a:blip r:embed="rId2"/>
          <a:stretch>
            <a:fillRect/>
          </a:stretch>
        </p:blipFill>
        <p:spPr>
          <a:xfrm>
            <a:off x="1830892" y="1439077"/>
            <a:ext cx="8684708" cy="4903175"/>
          </a:xfrm>
          <a:prstGeom prst="rect">
            <a:avLst/>
          </a:prstGeom>
        </p:spPr>
      </p:pic>
      <p:sp>
        <p:nvSpPr>
          <p:cNvPr id="5" name="Rectangle 4">
            <a:extLst>
              <a:ext uri="{FF2B5EF4-FFF2-40B4-BE49-F238E27FC236}">
                <a16:creationId xmlns:a16="http://schemas.microsoft.com/office/drawing/2014/main" id="{7C0AD1AB-5CC6-48A8-A3F4-B0F64384FF51}"/>
              </a:ext>
            </a:extLst>
          </p:cNvPr>
          <p:cNvSpPr/>
          <p:nvPr/>
        </p:nvSpPr>
        <p:spPr>
          <a:xfrm>
            <a:off x="499313" y="224135"/>
            <a:ext cx="6724918" cy="923330"/>
          </a:xfrm>
          <a:prstGeom prst="rect">
            <a:avLst/>
          </a:prstGeom>
          <a:noFill/>
        </p:spPr>
        <p:txBody>
          <a:bodyPr wrap="none" lIns="91440" tIns="45720" rIns="91440" bIns="45720">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      Circuit Diagram :	-</a:t>
            </a:r>
          </a:p>
        </p:txBody>
      </p:sp>
    </p:spTree>
    <p:extLst>
      <p:ext uri="{BB962C8B-B14F-4D97-AF65-F5344CB8AC3E}">
        <p14:creationId xmlns:p14="http://schemas.microsoft.com/office/powerpoint/2010/main" val="24329340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20D8BB5-2195-4A62-A89A-49D97B94EB92}"/>
              </a:ext>
            </a:extLst>
          </p:cNvPr>
          <p:cNvPicPr>
            <a:picLocks noChangeAspect="1"/>
          </p:cNvPicPr>
          <p:nvPr/>
        </p:nvPicPr>
        <p:blipFill>
          <a:blip r:embed="rId2"/>
          <a:stretch>
            <a:fillRect/>
          </a:stretch>
        </p:blipFill>
        <p:spPr>
          <a:xfrm>
            <a:off x="2509520" y="274320"/>
            <a:ext cx="6045200" cy="3063240"/>
          </a:xfrm>
          <a:prstGeom prst="rect">
            <a:avLst/>
          </a:prstGeom>
        </p:spPr>
      </p:pic>
      <p:pic>
        <p:nvPicPr>
          <p:cNvPr id="5" name="Picture 4">
            <a:extLst>
              <a:ext uri="{FF2B5EF4-FFF2-40B4-BE49-F238E27FC236}">
                <a16:creationId xmlns:a16="http://schemas.microsoft.com/office/drawing/2014/main" id="{7E1BE825-639D-4F3D-8D1D-0F37573233D6}"/>
              </a:ext>
            </a:extLst>
          </p:cNvPr>
          <p:cNvPicPr>
            <a:picLocks noChangeAspect="1"/>
          </p:cNvPicPr>
          <p:nvPr/>
        </p:nvPicPr>
        <p:blipFill>
          <a:blip r:embed="rId3"/>
          <a:stretch>
            <a:fillRect/>
          </a:stretch>
        </p:blipFill>
        <p:spPr>
          <a:xfrm>
            <a:off x="2509520" y="3520440"/>
            <a:ext cx="6045200" cy="3063240"/>
          </a:xfrm>
          <a:prstGeom prst="rect">
            <a:avLst/>
          </a:prstGeom>
        </p:spPr>
      </p:pic>
    </p:spTree>
    <p:extLst>
      <p:ext uri="{BB962C8B-B14F-4D97-AF65-F5344CB8AC3E}">
        <p14:creationId xmlns:p14="http://schemas.microsoft.com/office/powerpoint/2010/main" val="2289814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02D9FBC-AD10-4371-B6BC-71E94238404A}"/>
              </a:ext>
            </a:extLst>
          </p:cNvPr>
          <p:cNvPicPr>
            <a:picLocks noChangeAspect="1"/>
          </p:cNvPicPr>
          <p:nvPr/>
        </p:nvPicPr>
        <p:blipFill>
          <a:blip r:embed="rId2"/>
          <a:stretch>
            <a:fillRect/>
          </a:stretch>
        </p:blipFill>
        <p:spPr>
          <a:xfrm>
            <a:off x="2665095" y="359092"/>
            <a:ext cx="6191250" cy="2847975"/>
          </a:xfrm>
          <a:prstGeom prst="rect">
            <a:avLst/>
          </a:prstGeom>
        </p:spPr>
      </p:pic>
      <p:sp>
        <p:nvSpPr>
          <p:cNvPr id="4" name="TextBox 3">
            <a:extLst>
              <a:ext uri="{FF2B5EF4-FFF2-40B4-BE49-F238E27FC236}">
                <a16:creationId xmlns:a16="http://schemas.microsoft.com/office/drawing/2014/main" id="{95394BC8-DCB9-4E22-8972-DDB93E974735}"/>
              </a:ext>
            </a:extLst>
          </p:cNvPr>
          <p:cNvSpPr txBox="1"/>
          <p:nvPr/>
        </p:nvSpPr>
        <p:spPr>
          <a:xfrm>
            <a:off x="1422400" y="3650934"/>
            <a:ext cx="9347200" cy="1477328"/>
          </a:xfrm>
          <a:prstGeom prst="rect">
            <a:avLst/>
          </a:prstGeom>
          <a:noFill/>
        </p:spPr>
        <p:txBody>
          <a:bodyPr wrap="square" rtlCol="0">
            <a:spAutoFit/>
          </a:bodyPr>
          <a:lstStyle/>
          <a:p>
            <a:r>
              <a:rPr lang="en-IN" dirty="0"/>
              <a:t>This is the block diagram of the project. In this ,we have buttons for candidates and one button to show the result. The number of participants can be increased as per the needs.</a:t>
            </a:r>
          </a:p>
          <a:p>
            <a:r>
              <a:rPr lang="en-US" dirty="0"/>
              <a:t>When any voter press any of the buttons then respecting voting value will increment by one each time. After the whole voting process, the result button can be pressed to display the result.</a:t>
            </a:r>
            <a:endParaRPr lang="en-IN" dirty="0"/>
          </a:p>
        </p:txBody>
      </p:sp>
    </p:spTree>
    <p:extLst>
      <p:ext uri="{BB962C8B-B14F-4D97-AF65-F5344CB8AC3E}">
        <p14:creationId xmlns:p14="http://schemas.microsoft.com/office/powerpoint/2010/main" val="33993993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A7A07B5-C5D0-4C23-AD32-FD4724F88B70}"/>
              </a:ext>
            </a:extLst>
          </p:cNvPr>
          <p:cNvSpPr/>
          <p:nvPr/>
        </p:nvSpPr>
        <p:spPr>
          <a:xfrm>
            <a:off x="1147154" y="285095"/>
            <a:ext cx="6663747" cy="1754326"/>
          </a:xfrm>
          <a:prstGeom prst="rect">
            <a:avLst/>
          </a:prstGeom>
          <a:noFill/>
        </p:spPr>
        <p:txBody>
          <a:bodyPr wrap="none" lIns="91440" tIns="45720" rIns="91440" bIns="45720">
            <a:spAutoFit/>
          </a:bodyPr>
          <a:lstStyle/>
          <a:p>
            <a:pPr algn="ctr"/>
            <a:r>
              <a:rPr lang="en-IN" sz="5400" b="1" i="0" dirty="0">
                <a:solidFill>
                  <a:srgbClr val="FF0000"/>
                </a:solidFill>
                <a:effectLst/>
                <a:latin typeface="Poppins"/>
              </a:rPr>
              <a:t>Working of the Project</a:t>
            </a:r>
          </a:p>
          <a:p>
            <a:pPr algn="ctr"/>
            <a:endParaRPr lang="en-US" sz="5400" b="0" cap="none" spc="0" dirty="0">
              <a:ln w="0"/>
              <a:solidFill>
                <a:schemeClr val="accent1"/>
              </a:solidFill>
              <a:effectLst>
                <a:outerShdw blurRad="38100" dist="25400" dir="5400000" algn="ctr" rotWithShape="0">
                  <a:srgbClr val="6E747A">
                    <a:alpha val="43000"/>
                  </a:srgbClr>
                </a:outerShdw>
              </a:effectLst>
            </a:endParaRPr>
          </a:p>
        </p:txBody>
      </p:sp>
      <p:sp>
        <p:nvSpPr>
          <p:cNvPr id="3" name="TextBox 2">
            <a:extLst>
              <a:ext uri="{FF2B5EF4-FFF2-40B4-BE49-F238E27FC236}">
                <a16:creationId xmlns:a16="http://schemas.microsoft.com/office/drawing/2014/main" id="{6C95D898-C509-4B74-B384-5C2C2938F0C6}"/>
              </a:ext>
            </a:extLst>
          </p:cNvPr>
          <p:cNvSpPr txBox="1"/>
          <p:nvPr/>
        </p:nvSpPr>
        <p:spPr>
          <a:xfrm>
            <a:off x="1391920" y="1483360"/>
            <a:ext cx="9225280" cy="2677656"/>
          </a:xfrm>
          <a:prstGeom prst="rect">
            <a:avLst/>
          </a:prstGeom>
          <a:noFill/>
        </p:spPr>
        <p:txBody>
          <a:bodyPr wrap="square" rtlCol="0">
            <a:spAutoFit/>
          </a:bodyPr>
          <a:lstStyle/>
          <a:p>
            <a:r>
              <a:rPr lang="en-US" sz="2800" dirty="0"/>
              <a:t>Circuit of this project is quite easy which contains Arduino, push buttons and LCD. Arduino controls the complete processes like reading button, incrementing vote value, generating result and sending vote and result to LCD. The code is written in Arduino IDE and checks the result using if else conditions.</a:t>
            </a:r>
            <a:endParaRPr lang="en-IN" sz="2800" dirty="0"/>
          </a:p>
        </p:txBody>
      </p:sp>
    </p:spTree>
    <p:extLst>
      <p:ext uri="{BB962C8B-B14F-4D97-AF65-F5344CB8AC3E}">
        <p14:creationId xmlns:p14="http://schemas.microsoft.com/office/powerpoint/2010/main" val="35550962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D2F497-FFB8-46F7-8245-8B38452E20D7}"/>
              </a:ext>
            </a:extLst>
          </p:cNvPr>
          <p:cNvPicPr>
            <a:picLocks noChangeAspect="1"/>
          </p:cNvPicPr>
          <p:nvPr/>
        </p:nvPicPr>
        <p:blipFill rotWithShape="1">
          <a:blip r:embed="rId2"/>
          <a:srcRect l="-13610" t="4615" r="52183" b="18926"/>
          <a:stretch/>
        </p:blipFill>
        <p:spPr>
          <a:xfrm>
            <a:off x="284481" y="955040"/>
            <a:ext cx="9326880" cy="5547360"/>
          </a:xfrm>
          <a:prstGeom prst="rect">
            <a:avLst/>
          </a:prstGeom>
        </p:spPr>
      </p:pic>
      <p:sp>
        <p:nvSpPr>
          <p:cNvPr id="4" name="Rectangle 3">
            <a:extLst>
              <a:ext uri="{FF2B5EF4-FFF2-40B4-BE49-F238E27FC236}">
                <a16:creationId xmlns:a16="http://schemas.microsoft.com/office/drawing/2014/main" id="{B3303967-4043-4BA1-BF0C-516499DAF30F}"/>
              </a:ext>
            </a:extLst>
          </p:cNvPr>
          <p:cNvSpPr/>
          <p:nvPr/>
        </p:nvSpPr>
        <p:spPr>
          <a:xfrm>
            <a:off x="2209962" y="112375"/>
            <a:ext cx="7614757" cy="923330"/>
          </a:xfrm>
          <a:prstGeom prst="rect">
            <a:avLst/>
          </a:prstGeom>
          <a:noFill/>
        </p:spPr>
        <p:txBody>
          <a:bodyPr wrap="square" lIns="91440" tIns="45720" rIns="91440" bIns="45720">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Code to find winner</a:t>
            </a:r>
          </a:p>
        </p:txBody>
      </p:sp>
    </p:spTree>
    <p:extLst>
      <p:ext uri="{BB962C8B-B14F-4D97-AF65-F5344CB8AC3E}">
        <p14:creationId xmlns:p14="http://schemas.microsoft.com/office/powerpoint/2010/main" val="15007778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2F04F97-2817-498E-84E7-E15318D9E974}"/>
              </a:ext>
            </a:extLst>
          </p:cNvPr>
          <p:cNvSpPr/>
          <p:nvPr/>
        </p:nvSpPr>
        <p:spPr>
          <a:xfrm>
            <a:off x="2427918" y="518775"/>
            <a:ext cx="6939602" cy="923330"/>
          </a:xfrm>
          <a:prstGeom prst="rect">
            <a:avLst/>
          </a:prstGeom>
          <a:noFill/>
          <a:ln>
            <a:solidFill>
              <a:schemeClr val="accent1">
                <a:lumMod val="60000"/>
                <a:lumOff val="40000"/>
              </a:schemeClr>
            </a:solidFill>
          </a:ln>
        </p:spPr>
        <p:txBody>
          <a:bodyPr wrap="square" lIns="91440" tIns="45720" rIns="91440" bIns="45720">
            <a:spAutoFit/>
          </a:bodyPr>
          <a:lstStyle/>
          <a:p>
            <a:pPr algn="ctr"/>
            <a:r>
              <a:rPr lang="en-US"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Applications </a:t>
            </a:r>
          </a:p>
        </p:txBody>
      </p:sp>
      <p:sp>
        <p:nvSpPr>
          <p:cNvPr id="3" name="TextBox 2">
            <a:extLst>
              <a:ext uri="{FF2B5EF4-FFF2-40B4-BE49-F238E27FC236}">
                <a16:creationId xmlns:a16="http://schemas.microsoft.com/office/drawing/2014/main" id="{E81F6C71-5757-43BA-823C-E26BD88A1102}"/>
              </a:ext>
            </a:extLst>
          </p:cNvPr>
          <p:cNvSpPr txBox="1"/>
          <p:nvPr/>
        </p:nvSpPr>
        <p:spPr>
          <a:xfrm>
            <a:off x="1381599" y="2044005"/>
            <a:ext cx="9174480" cy="3539430"/>
          </a:xfrm>
          <a:prstGeom prst="rect">
            <a:avLst/>
          </a:prstGeom>
          <a:noFill/>
        </p:spPr>
        <p:txBody>
          <a:bodyPr wrap="square" rtlCol="0">
            <a:spAutoFit/>
          </a:bodyPr>
          <a:lstStyle/>
          <a:p>
            <a:pPr marL="514350" indent="-514350">
              <a:buAutoNum type="arabicParenR"/>
            </a:pPr>
            <a:r>
              <a:rPr lang="en-IN" sz="2800" dirty="0"/>
              <a:t>It can be used with fingerprint scanner or optical sensors for biometric verifications.</a:t>
            </a:r>
          </a:p>
          <a:p>
            <a:pPr marL="342900" indent="-342900">
              <a:buAutoNum type="arabicParenR"/>
            </a:pPr>
            <a:r>
              <a:rPr lang="en-IN" sz="2800" dirty="0"/>
              <a:t> </a:t>
            </a:r>
            <a:r>
              <a:rPr lang="en-US" sz="2800" dirty="0"/>
              <a:t> Eradicate defrauding of the manual voting systems.</a:t>
            </a:r>
            <a:br>
              <a:rPr lang="en-US" sz="2800" dirty="0"/>
            </a:br>
            <a:r>
              <a:rPr lang="en-US" sz="2800" dirty="0"/>
              <a:t>	 Also being portable , it is easy to carry.</a:t>
            </a:r>
          </a:p>
          <a:p>
            <a:pPr marL="342900" indent="-342900">
              <a:buAutoNum type="arabicParenR"/>
            </a:pPr>
            <a:r>
              <a:rPr lang="en-US" sz="2800" dirty="0"/>
              <a:t>  Other applications includes - automated train ticket    	 system, automated bus ticket system, unauthorized  	 vehicle detection system, traffic signal breaking 	  	 	 detection system.</a:t>
            </a:r>
            <a:endParaRPr lang="en-IN" sz="2800" dirty="0"/>
          </a:p>
        </p:txBody>
      </p:sp>
    </p:spTree>
    <p:extLst>
      <p:ext uri="{BB962C8B-B14F-4D97-AF65-F5344CB8AC3E}">
        <p14:creationId xmlns:p14="http://schemas.microsoft.com/office/powerpoint/2010/main" val="9644015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0352525-3156-44FC-861C-C34BFDDACAD9}"/>
              </a:ext>
            </a:extLst>
          </p:cNvPr>
          <p:cNvSpPr txBox="1"/>
          <p:nvPr/>
        </p:nvSpPr>
        <p:spPr>
          <a:xfrm>
            <a:off x="2133600" y="1129943"/>
            <a:ext cx="7162800" cy="4801314"/>
          </a:xfrm>
          <a:prstGeom prst="rect">
            <a:avLst/>
          </a:prstGeom>
          <a:noFill/>
        </p:spPr>
        <p:txBody>
          <a:bodyPr wrap="square">
            <a:spAutoFit/>
          </a:bodyPr>
          <a:lstStyle/>
          <a:p>
            <a:pPr rtl="0">
              <a:spcBef>
                <a:spcPts val="0"/>
              </a:spcBef>
              <a:spcAft>
                <a:spcPts val="0"/>
              </a:spcAft>
            </a:pPr>
            <a:r>
              <a:rPr lang="en-US" sz="5400" b="1" i="0" u="none" strike="noStrike" dirty="0">
                <a:solidFill>
                  <a:srgbClr val="00B0F0"/>
                </a:solidFill>
                <a:effectLst/>
                <a:latin typeface="Raleway"/>
              </a:rPr>
              <a:t>It was a nice learning experience working on this project.</a:t>
            </a:r>
            <a:endParaRPr lang="en-US" sz="5400" b="0" dirty="0">
              <a:solidFill>
                <a:srgbClr val="00B0F0"/>
              </a:solidFill>
              <a:effectLst/>
            </a:endParaRPr>
          </a:p>
          <a:p>
            <a:pPr rtl="0">
              <a:spcBef>
                <a:spcPts val="0"/>
              </a:spcBef>
              <a:spcAft>
                <a:spcPts val="0"/>
              </a:spcAft>
            </a:pPr>
            <a:br>
              <a:rPr lang="en-US" sz="5400" b="0" dirty="0">
                <a:solidFill>
                  <a:srgbClr val="00B0F0"/>
                </a:solidFill>
                <a:effectLst/>
              </a:rPr>
            </a:br>
            <a:r>
              <a:rPr lang="en-US" sz="5400" b="1" i="0" u="none" strike="noStrike" dirty="0">
                <a:solidFill>
                  <a:srgbClr val="00B0F0"/>
                </a:solidFill>
                <a:effectLst/>
                <a:latin typeface="Raleway"/>
              </a:rPr>
              <a:t>Thank You!</a:t>
            </a:r>
            <a:endParaRPr lang="en-US" sz="5400" b="0" dirty="0">
              <a:solidFill>
                <a:srgbClr val="00B0F0"/>
              </a:solidFill>
              <a:effectLst/>
            </a:endParaRPr>
          </a:p>
          <a:p>
            <a:br>
              <a:rPr lang="en-US" dirty="0"/>
            </a:br>
            <a:endParaRPr lang="en-IN" dirty="0"/>
          </a:p>
        </p:txBody>
      </p:sp>
    </p:spTree>
    <p:extLst>
      <p:ext uri="{BB962C8B-B14F-4D97-AF65-F5344CB8AC3E}">
        <p14:creationId xmlns:p14="http://schemas.microsoft.com/office/powerpoint/2010/main" val="153931028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D29"/>
      </a:dk2>
      <a:lt2>
        <a:srgbClr val="C5FAEB"/>
      </a:lt2>
      <a:accent1>
        <a:srgbClr val="A1D68B"/>
      </a:accent1>
      <a:accent2>
        <a:srgbClr val="5EC795"/>
      </a:accent2>
      <a:accent3>
        <a:srgbClr val="4DADCF"/>
      </a:accent3>
      <a:accent4>
        <a:srgbClr val="CDB756"/>
      </a:accent4>
      <a:accent5>
        <a:srgbClr val="E29C36"/>
      </a:accent5>
      <a:accent6>
        <a:srgbClr val="8EC0C1"/>
      </a:accent6>
      <a:hlink>
        <a:srgbClr val="6D9D9B"/>
      </a:hlink>
      <a:folHlink>
        <a:srgbClr val="6D8583"/>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6AC10936-2DFC-4054-9ADF-B5E2C5F8619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{994B7F7E-2E97-4183-96FE-7D87BF1DD5D1}tf16401375</Template>
  <TotalTime>47</TotalTime>
  <Words>277</Words>
  <Application>Microsoft Office PowerPoint</Application>
  <PresentationFormat>Widescreen</PresentationFormat>
  <Paragraphs>18</Paragraphs>
  <Slides>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Calibri</vt:lpstr>
      <vt:lpstr>MS Shell Dlg 2</vt:lpstr>
      <vt:lpstr>Poppins</vt:lpstr>
      <vt:lpstr>Raleway</vt:lpstr>
      <vt:lpstr>Wingdings</vt:lpstr>
      <vt:lpstr>Wingdings 3</vt:lpstr>
      <vt:lpstr>Madison</vt:lpstr>
      <vt:lpstr>Voting Machine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Voting Machine</dc:title>
  <dc:creator>Dolesh Verma</dc:creator>
  <cp:lastModifiedBy>Dolesh Verma</cp:lastModifiedBy>
  <cp:revision>7</cp:revision>
  <dcterms:created xsi:type="dcterms:W3CDTF">2021-04-11T10:02:38Z</dcterms:created>
  <dcterms:modified xsi:type="dcterms:W3CDTF">2021-04-11T10:51:00Z</dcterms:modified>
</cp:coreProperties>
</file>

<file path=docProps/thumbnail.jpeg>
</file>